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3140968"/>
            <a:ext cx="849694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発表内容に関連し，発表者（</a:t>
            </a:r>
            <a:r>
              <a:rPr lang="ja-JP" altLang="en-US" sz="2000" b="1" dirty="0"/>
              <a:t>研究責任者）が</a:t>
            </a:r>
            <a:r>
              <a:rPr lang="ja-JP" altLang="ja-JP" sz="2000" b="1" dirty="0"/>
              <a:t>開示すべき企業・組織・団体との</a:t>
            </a:r>
            <a:r>
              <a:rPr lang="en-US" altLang="ja-JP" sz="2000" b="1" dirty="0"/>
              <a:t>COI</a:t>
            </a:r>
            <a:r>
              <a:rPr lang="ja-JP" altLang="ja-JP" sz="2000" b="1" dirty="0"/>
              <a:t>は以下のとおりです。</a:t>
            </a:r>
          </a:p>
          <a:p>
            <a:pPr>
              <a:spcBef>
                <a:spcPts val="600"/>
              </a:spcBef>
            </a:pPr>
            <a:r>
              <a:rPr lang="ja-JP" altLang="ja-JP" sz="2000" b="1" dirty="0"/>
              <a:t>　</a:t>
            </a:r>
            <a:r>
              <a:rPr lang="en-US" altLang="ja-JP" sz="2000" b="1" dirty="0"/>
              <a:t>1</a:t>
            </a:r>
            <a:r>
              <a:rPr lang="ja-JP" altLang="ja-JP" sz="2000" b="1" dirty="0"/>
              <a:t>）役員・顧問・社員報酬：（企業・組織・団体名）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2</a:t>
            </a:r>
            <a:r>
              <a:rPr lang="ja-JP" altLang="ja-JP" sz="2000" b="1" dirty="0"/>
              <a:t>）株式保有・利益：（企業・組織・団体名）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3</a:t>
            </a:r>
            <a:r>
              <a:rPr lang="ja-JP" altLang="ja-JP" sz="2000" b="1" dirty="0"/>
              <a:t>）特許権使用料：（企業・組織・団体名）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4</a:t>
            </a:r>
            <a:r>
              <a:rPr lang="ja-JP" altLang="ja-JP" sz="2000" b="1" dirty="0"/>
              <a:t>）講演料：（企業・組織・団体名）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5</a:t>
            </a:r>
            <a:r>
              <a:rPr lang="ja-JP" altLang="ja-JP" sz="2000" b="1" dirty="0"/>
              <a:t>）原稿料：（企業・組織・団体名）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6</a:t>
            </a:r>
            <a:r>
              <a:rPr lang="ja-JP" altLang="ja-JP" sz="2000" b="1" dirty="0"/>
              <a:t>）研究費：（企業・組織・団体名）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7</a:t>
            </a:r>
            <a:r>
              <a:rPr lang="ja-JP" altLang="ja-JP" sz="2000" b="1" dirty="0"/>
              <a:t>）奨励寄付金：（企業・組織・団体名）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8</a:t>
            </a:r>
            <a:r>
              <a:rPr lang="ja-JP" altLang="ja-JP" sz="2000" b="1" dirty="0"/>
              <a:t>）寄付講座：（企業・組織・団体名）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9</a:t>
            </a:r>
            <a:r>
              <a:rPr lang="ja-JP" altLang="ja-JP" sz="2000" b="1" dirty="0"/>
              <a:t>）その他の報酬：（企業・組織・団体名）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23528" y="476672"/>
            <a:ext cx="8496944" cy="25922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dirty="0"/>
          </a:p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 dirty="0"/>
              <a:t>41</a:t>
            </a:r>
            <a:r>
              <a:rPr kumimoji="1" lang="ja-JP" altLang="en-US" sz="3600" dirty="0"/>
              <a:t>回日本手術看護学会九州地区大会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0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06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≪口演用≫テキストサンプル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がある場合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9307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前川　悦子（JCD）</cp:lastModifiedBy>
  <cp:revision>16</cp:revision>
  <dcterms:created xsi:type="dcterms:W3CDTF">2019-02-07T07:57:05Z</dcterms:created>
  <dcterms:modified xsi:type="dcterms:W3CDTF">2024-07-02T01:56:02Z</dcterms:modified>
</cp:coreProperties>
</file>