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/>
              <a:t>41</a:t>
            </a:r>
            <a:r>
              <a:rPr kumimoji="1" lang="ja-JP" altLang="en-US" sz="3600"/>
              <a:t>回</a:t>
            </a:r>
            <a:r>
              <a:rPr kumimoji="1" lang="ja-JP" altLang="en-US" sz="3600" dirty="0"/>
              <a:t>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前川　悦子（JCD）</cp:lastModifiedBy>
  <cp:revision>17</cp:revision>
  <dcterms:created xsi:type="dcterms:W3CDTF">2019-02-07T07:57:05Z</dcterms:created>
  <dcterms:modified xsi:type="dcterms:W3CDTF">2024-07-02T01:56:13Z</dcterms:modified>
</cp:coreProperties>
</file>