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4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270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219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8728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9344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466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907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07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9895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075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084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0916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717BB8-1139-4631-9C83-4216C1DC3E49}" type="datetimeFigureOut">
              <a:rPr kumimoji="1" lang="ja-JP" altLang="en-US" smtClean="0"/>
              <a:t>2024/4/9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3A07C-6E2E-4AD0-AFC6-B1BD7BB39F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2926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1520" y="4563125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b="1" dirty="0"/>
              <a:t>発表内容に関連し，発表者（研究責任者）が開示すべき</a:t>
            </a:r>
            <a:r>
              <a:rPr lang="en-US" altLang="ja-JP" sz="2800" b="1" dirty="0"/>
              <a:t>COI </a:t>
            </a:r>
            <a:r>
              <a:rPr lang="ja-JP" altLang="ja-JP" sz="2800" b="1" dirty="0"/>
              <a:t>（利益相反）関係にある企業等はありません</a:t>
            </a:r>
            <a:r>
              <a:rPr lang="ja-JP" altLang="en-US" sz="2800" b="1" dirty="0"/>
              <a:t>。</a:t>
            </a:r>
            <a:endParaRPr kumimoji="1" lang="ja-JP" altLang="en-US" sz="2800" b="1" dirty="0"/>
          </a:p>
        </p:txBody>
      </p:sp>
      <p:sp>
        <p:nvSpPr>
          <p:cNvPr id="3" name="正方形/長方形 2"/>
          <p:cNvSpPr/>
          <p:nvPr/>
        </p:nvSpPr>
        <p:spPr>
          <a:xfrm>
            <a:off x="323528" y="620688"/>
            <a:ext cx="8496944" cy="3744416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dirty="0"/>
              <a:t>第</a:t>
            </a:r>
            <a:r>
              <a:rPr kumimoji="1" lang="en-US" altLang="ja-JP" sz="3600" dirty="0"/>
              <a:t>41</a:t>
            </a:r>
            <a:r>
              <a:rPr kumimoji="1" lang="ja-JP" altLang="en-US" sz="3600" dirty="0"/>
              <a:t>回日本手術看護学会九州地区大会</a:t>
            </a:r>
            <a:endParaRPr kumimoji="1" lang="en-US" altLang="ja-JP" sz="3600" dirty="0"/>
          </a:p>
          <a:p>
            <a:pPr algn="ctr"/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endParaRPr lang="en-US" altLang="ja-JP" sz="2800" dirty="0"/>
          </a:p>
          <a:p>
            <a:r>
              <a:rPr lang="ja-JP" altLang="en-US" sz="2800" dirty="0"/>
              <a:t>発表者（研究責任者）氏名：</a:t>
            </a:r>
            <a:endParaRPr lang="en-US" altLang="ja-JP" sz="2800" dirty="0"/>
          </a:p>
          <a:p>
            <a:r>
              <a:rPr lang="ja-JP" altLang="en-US" sz="2800" dirty="0"/>
              <a:t>所属：</a:t>
            </a:r>
            <a:endParaRPr lang="en-US" altLang="ja-JP" sz="2800" dirty="0"/>
          </a:p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44016" y="116632"/>
            <a:ext cx="4788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≪口演・示説共通≫テキストサンプル　（申告する</a:t>
            </a:r>
            <a:r>
              <a:rPr kumimoji="1" lang="en-US" altLang="ja-JP" sz="1200" dirty="0"/>
              <a:t>COI</a:t>
            </a:r>
            <a:r>
              <a:rPr kumimoji="1" lang="ja-JP" altLang="en-US" sz="1200" dirty="0"/>
              <a:t>がない場合</a:t>
            </a:r>
            <a:r>
              <a:rPr lang="ja-JP" altLang="en-US" sz="1200" dirty="0"/>
              <a:t>）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51016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画面に合わせる (4:3)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cl9</dc:creator>
  <cp:lastModifiedBy>北原　真理子（JCD）</cp:lastModifiedBy>
  <cp:revision>18</cp:revision>
  <dcterms:created xsi:type="dcterms:W3CDTF">2019-02-07T07:57:05Z</dcterms:created>
  <dcterms:modified xsi:type="dcterms:W3CDTF">2024-04-09T08:13:12Z</dcterms:modified>
</cp:coreProperties>
</file>