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1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19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72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34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6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90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0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89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07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08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16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17BB8-1139-4631-9C83-4216C1DC3E49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92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1520" y="4563125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800" b="1" dirty="0"/>
              <a:t>発表内容に関連し，発表者（研究責任者）が開示すべき</a:t>
            </a:r>
            <a:r>
              <a:rPr lang="en-US" altLang="ja-JP" sz="2800" b="1" dirty="0"/>
              <a:t>COI </a:t>
            </a:r>
            <a:r>
              <a:rPr lang="ja-JP" altLang="ja-JP" sz="2800" b="1" dirty="0"/>
              <a:t>（利益相反）関係にある企業等はありません</a:t>
            </a:r>
            <a:r>
              <a:rPr lang="ja-JP" altLang="en-US" sz="2800" b="1" dirty="0"/>
              <a:t>。</a:t>
            </a:r>
            <a:endParaRPr kumimoji="1" lang="ja-JP" altLang="en-US" sz="2800" b="1" dirty="0"/>
          </a:p>
        </p:txBody>
      </p:sp>
      <p:sp>
        <p:nvSpPr>
          <p:cNvPr id="3" name="正方形/長方形 2"/>
          <p:cNvSpPr/>
          <p:nvPr/>
        </p:nvSpPr>
        <p:spPr>
          <a:xfrm>
            <a:off x="323528" y="620688"/>
            <a:ext cx="8496944" cy="374441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/>
              <a:t>第</a:t>
            </a:r>
            <a:r>
              <a:rPr kumimoji="1" lang="en-US" altLang="ja-JP" sz="3600" dirty="0"/>
              <a:t>40</a:t>
            </a:r>
            <a:r>
              <a:rPr kumimoji="1" lang="ja-JP" altLang="en-US" sz="3600" dirty="0"/>
              <a:t>回日本手術看護学会九州地区大会</a:t>
            </a:r>
            <a:endParaRPr kumimoji="1" lang="en-US" altLang="ja-JP" sz="3600" dirty="0"/>
          </a:p>
          <a:p>
            <a:pPr algn="ctr"/>
            <a:r>
              <a:rPr lang="en-US" altLang="ja-JP" sz="4000" dirty="0"/>
              <a:t>COI</a:t>
            </a:r>
            <a:r>
              <a:rPr lang="ja-JP" altLang="en-US" sz="4000" dirty="0"/>
              <a:t>開示</a:t>
            </a:r>
            <a:endParaRPr lang="en-US" altLang="ja-JP" sz="4000" dirty="0"/>
          </a:p>
          <a:p>
            <a:endParaRPr lang="en-US" altLang="ja-JP" sz="2800" dirty="0"/>
          </a:p>
          <a:p>
            <a:r>
              <a:rPr lang="ja-JP" altLang="en-US" sz="2800" dirty="0"/>
              <a:t>発表者（研究責任者）氏名：</a:t>
            </a:r>
            <a:endParaRPr lang="en-US" altLang="ja-JP" sz="2800" dirty="0"/>
          </a:p>
          <a:p>
            <a:r>
              <a:rPr lang="ja-JP" altLang="en-US" sz="2800" dirty="0"/>
              <a:t>所属：</a:t>
            </a:r>
            <a:endParaRPr lang="en-US" altLang="ja-JP" sz="2800" dirty="0"/>
          </a:p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4016" y="116632"/>
            <a:ext cx="4067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≪口演用≫テキストサンプル　（申告する</a:t>
            </a:r>
            <a:r>
              <a:rPr kumimoji="1" lang="en-US" altLang="ja-JP" sz="1200" dirty="0"/>
              <a:t>COI</a:t>
            </a:r>
            <a:r>
              <a:rPr kumimoji="1" lang="ja-JP" altLang="en-US" sz="1200" dirty="0"/>
              <a:t>がない場合</a:t>
            </a:r>
            <a:r>
              <a:rPr lang="ja-JP" altLang="en-US" sz="1200" dirty="0"/>
              <a:t>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451016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60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cl9</dc:creator>
  <cp:lastModifiedBy>北原　真理子（JCD）</cp:lastModifiedBy>
  <cp:revision>16</cp:revision>
  <dcterms:created xsi:type="dcterms:W3CDTF">2019-02-07T07:57:05Z</dcterms:created>
  <dcterms:modified xsi:type="dcterms:W3CDTF">2022-08-25T03:14:41Z</dcterms:modified>
</cp:coreProperties>
</file>