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885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4563125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800" b="1" dirty="0"/>
              <a:t>発表内容に関連し，発表者（研究責任者）が開示すべき</a:t>
            </a:r>
            <a:r>
              <a:rPr lang="en-US" altLang="ja-JP" sz="2800" b="1" dirty="0"/>
              <a:t>COI </a:t>
            </a:r>
            <a:r>
              <a:rPr lang="ja-JP" altLang="ja-JP" sz="2800" b="1" dirty="0"/>
              <a:t>（利益相反）関係にある企業等はありません</a:t>
            </a:r>
            <a:r>
              <a:rPr lang="ja-JP" altLang="en-US" sz="2800" b="1" dirty="0"/>
              <a:t>。</a:t>
            </a:r>
            <a:endParaRPr kumimoji="1" lang="ja-JP" altLang="en-US" sz="28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620688"/>
            <a:ext cx="8496944" cy="374441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第</a:t>
            </a:r>
            <a:r>
              <a:rPr kumimoji="1" lang="en-US" altLang="ja-JP" sz="3600" dirty="0"/>
              <a:t>40</a:t>
            </a:r>
            <a:r>
              <a:rPr kumimoji="1" lang="ja-JP" altLang="en-US" sz="3600" dirty="0"/>
              <a:t>回日本手術看護学会九州地区大会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8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4788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≪口演・示説共通≫テキストサンプル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 dirty="0"/>
              <a:t>がない場合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5101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63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北原　真理子（JCD）</cp:lastModifiedBy>
  <cp:revision>17</cp:revision>
  <dcterms:created xsi:type="dcterms:W3CDTF">2019-02-07T07:57:05Z</dcterms:created>
  <dcterms:modified xsi:type="dcterms:W3CDTF">2022-04-08T09:06:40Z</dcterms:modified>
</cp:coreProperties>
</file>