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885" y="5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0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19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72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9344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5466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790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07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9895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075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084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16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717BB8-1139-4631-9C83-4216C1DC3E49}" type="datetimeFigureOut">
              <a:rPr kumimoji="1" lang="ja-JP" altLang="en-US" smtClean="0"/>
              <a:t>2022/4/8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3A07C-6E2E-4AD0-AFC6-B1BD7BB39FC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926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323528" y="3140968"/>
            <a:ext cx="8496943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2000" b="1" dirty="0"/>
              <a:t>発表内容に関連し，発表者（</a:t>
            </a:r>
            <a:r>
              <a:rPr lang="ja-JP" altLang="en-US" sz="2000" b="1" dirty="0"/>
              <a:t>研究責任者）が</a:t>
            </a:r>
            <a:r>
              <a:rPr lang="ja-JP" altLang="ja-JP" sz="2000" b="1" dirty="0"/>
              <a:t>開示すべき企業・組織・団体との</a:t>
            </a:r>
            <a:r>
              <a:rPr lang="en-US" altLang="ja-JP" sz="2000" b="1" dirty="0"/>
              <a:t>COI</a:t>
            </a:r>
            <a:r>
              <a:rPr lang="ja-JP" altLang="ja-JP" sz="2000" b="1" dirty="0"/>
              <a:t>は以下のとおりです。</a:t>
            </a:r>
          </a:p>
          <a:p>
            <a:pPr>
              <a:spcBef>
                <a:spcPts val="600"/>
              </a:spcBef>
            </a:pPr>
            <a:r>
              <a:rPr lang="ja-JP" altLang="ja-JP" sz="2000" b="1" dirty="0"/>
              <a:t>　</a:t>
            </a:r>
            <a:r>
              <a:rPr lang="en-US" altLang="ja-JP" sz="2000" b="1" dirty="0"/>
              <a:t>1</a:t>
            </a:r>
            <a:r>
              <a:rPr lang="ja-JP" altLang="ja-JP" sz="2000" b="1" dirty="0"/>
              <a:t>）役員・顧問・社員報酬：（企業・組織・団体名）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2</a:t>
            </a:r>
            <a:r>
              <a:rPr lang="ja-JP" altLang="ja-JP" sz="2000" b="1" dirty="0"/>
              <a:t>）株式保有・利益：（企業・組織・団体名）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3</a:t>
            </a:r>
            <a:r>
              <a:rPr lang="ja-JP" altLang="ja-JP" sz="2000" b="1" dirty="0"/>
              <a:t>）特許権使用料：（企業・組織・団体名）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4</a:t>
            </a:r>
            <a:r>
              <a:rPr lang="ja-JP" altLang="ja-JP" sz="2000" b="1" dirty="0"/>
              <a:t>）講演料：（企業・組織・団体名）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5</a:t>
            </a:r>
            <a:r>
              <a:rPr lang="ja-JP" altLang="ja-JP" sz="2000" b="1" dirty="0"/>
              <a:t>）原稿料：（企業・組織・団体名）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6</a:t>
            </a:r>
            <a:r>
              <a:rPr lang="ja-JP" altLang="ja-JP" sz="2000" b="1" dirty="0"/>
              <a:t>）研究費：（企業・組織・団体名）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7</a:t>
            </a:r>
            <a:r>
              <a:rPr lang="ja-JP" altLang="ja-JP" sz="2000" b="1" dirty="0"/>
              <a:t>）奨励寄付金：（企業・組織・団体名）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8</a:t>
            </a:r>
            <a:r>
              <a:rPr lang="ja-JP" altLang="ja-JP" sz="2000" b="1" dirty="0"/>
              <a:t>）寄付講座：（企業・組織・団体名）</a:t>
            </a:r>
          </a:p>
          <a:p>
            <a:r>
              <a:rPr lang="ja-JP" altLang="ja-JP" sz="2000" b="1" dirty="0"/>
              <a:t>　</a:t>
            </a:r>
            <a:r>
              <a:rPr lang="en-US" altLang="ja-JP" sz="2000" b="1" dirty="0"/>
              <a:t>9</a:t>
            </a:r>
            <a:r>
              <a:rPr lang="ja-JP" altLang="ja-JP" sz="2000" b="1" dirty="0"/>
              <a:t>）その他の報酬：（企業・組織・団体名）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23528" y="476672"/>
            <a:ext cx="8496944" cy="2592288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3200" dirty="0"/>
          </a:p>
          <a:p>
            <a:pPr algn="ctr"/>
            <a:r>
              <a:rPr kumimoji="1" lang="ja-JP" altLang="en-US" sz="3600" dirty="0"/>
              <a:t>第</a:t>
            </a:r>
            <a:r>
              <a:rPr kumimoji="1" lang="en-US" altLang="ja-JP" sz="3600" dirty="0"/>
              <a:t>40</a:t>
            </a:r>
            <a:r>
              <a:rPr kumimoji="1" lang="ja-JP" altLang="en-US" sz="3600" dirty="0"/>
              <a:t>回日本手術看護学会九州地区大会</a:t>
            </a:r>
            <a:endParaRPr kumimoji="1" lang="en-US" altLang="ja-JP" sz="3600" dirty="0"/>
          </a:p>
          <a:p>
            <a:pPr algn="ctr"/>
            <a:r>
              <a:rPr lang="en-US" altLang="ja-JP" sz="4000" dirty="0"/>
              <a:t>COI</a:t>
            </a:r>
            <a:r>
              <a:rPr lang="ja-JP" altLang="en-US" sz="4000" dirty="0"/>
              <a:t>開示</a:t>
            </a:r>
            <a:endParaRPr lang="en-US" altLang="ja-JP" sz="4000" dirty="0"/>
          </a:p>
          <a:p>
            <a:endParaRPr lang="en-US" altLang="ja-JP" sz="2000" dirty="0"/>
          </a:p>
          <a:p>
            <a:r>
              <a:rPr lang="ja-JP" altLang="en-US" sz="2800" dirty="0"/>
              <a:t>発表者（研究責任者）氏名：</a:t>
            </a:r>
            <a:endParaRPr lang="en-US" altLang="ja-JP" sz="2800" dirty="0"/>
          </a:p>
          <a:p>
            <a:r>
              <a:rPr lang="ja-JP" altLang="en-US" sz="2800" dirty="0"/>
              <a:t>所属：</a:t>
            </a:r>
            <a:endParaRPr lang="en-US" altLang="ja-JP" sz="2800" dirty="0"/>
          </a:p>
          <a:p>
            <a:pPr algn="ctr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44016" y="116632"/>
            <a:ext cx="500404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≪口演・示説共通≫</a:t>
            </a:r>
            <a:r>
              <a:rPr kumimoji="1" lang="ja-JP" altLang="en-US" sz="1200" dirty="0"/>
              <a:t>テキストサンプル　（申告する</a:t>
            </a:r>
            <a:r>
              <a:rPr kumimoji="1" lang="en-US" altLang="ja-JP" sz="1200" dirty="0"/>
              <a:t>COI</a:t>
            </a:r>
            <a:r>
              <a:rPr kumimoji="1" lang="ja-JP" altLang="en-US" sz="1200" dirty="0"/>
              <a:t>がある場合</a:t>
            </a:r>
            <a:r>
              <a:rPr lang="ja-JP" altLang="en-US" sz="1200" dirty="0"/>
              <a:t>）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593079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186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cl9</dc:creator>
  <cp:lastModifiedBy>北原　真理子（JCD）</cp:lastModifiedBy>
  <cp:revision>16</cp:revision>
  <dcterms:created xsi:type="dcterms:W3CDTF">2019-02-07T07:57:05Z</dcterms:created>
  <dcterms:modified xsi:type="dcterms:W3CDTF">2022-04-08T09:06:16Z</dcterms:modified>
</cp:coreProperties>
</file>