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（利益相反）関係にある企業等はありません</a:t>
            </a:r>
            <a:r>
              <a:rPr lang="ja-JP" altLang="en-US" sz="2800" b="1" dirty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第３９回日本手術看護学会九州地区大会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8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≪口演用≫テキストサンプル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がない場合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51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15</cp:revision>
  <dcterms:created xsi:type="dcterms:W3CDTF">2019-02-07T07:57:05Z</dcterms:created>
  <dcterms:modified xsi:type="dcterms:W3CDTF">2021-02-16T05:46:05Z</dcterms:modified>
</cp:coreProperties>
</file>