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発表内容に関連し，発表者（</a:t>
            </a:r>
            <a:r>
              <a:rPr lang="ja-JP" altLang="en-US" sz="2000" b="1" dirty="0"/>
              <a:t>研究責任者）が</a:t>
            </a:r>
            <a:r>
              <a:rPr lang="ja-JP" altLang="ja-JP" sz="2000" b="1" dirty="0"/>
              <a:t>開示すべき企業・組織・団体との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/>
          </a:p>
          <a:p>
            <a:pPr algn="ctr"/>
            <a:r>
              <a:rPr kumimoji="1" lang="ja-JP" altLang="en-US" sz="3600"/>
              <a:t>第３９回</a:t>
            </a:r>
            <a:r>
              <a:rPr kumimoji="1" lang="ja-JP" altLang="en-US" sz="3600" dirty="0"/>
              <a:t>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0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≪口演用≫テキストサンプル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がある場合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14</cp:revision>
  <dcterms:created xsi:type="dcterms:W3CDTF">2019-02-07T07:57:05Z</dcterms:created>
  <dcterms:modified xsi:type="dcterms:W3CDTF">2021-02-16T05:47:04Z</dcterms:modified>
</cp:coreProperties>
</file>