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56312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b="1" dirty="0"/>
              <a:t>発表内容に関連し，発表者（研究責任者）が開示すべき</a:t>
            </a:r>
            <a:r>
              <a:rPr lang="en-US" altLang="ja-JP" sz="2800" b="1" dirty="0"/>
              <a:t>COI </a:t>
            </a:r>
            <a:r>
              <a:rPr lang="ja-JP" altLang="ja-JP" sz="2800" b="1" dirty="0"/>
              <a:t>（利益相反）関係にある企業等は</a:t>
            </a:r>
            <a:r>
              <a:rPr lang="ja-JP" altLang="ja-JP" sz="2800" b="1" dirty="0" smtClean="0"/>
              <a:t>ありません</a:t>
            </a:r>
            <a:r>
              <a:rPr lang="ja-JP" altLang="en-US" sz="2800" b="1" dirty="0" smtClean="0"/>
              <a:t>。</a:t>
            </a:r>
            <a:endParaRPr kumimoji="1" lang="ja-JP" altLang="en-US" sz="28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620688"/>
            <a:ext cx="8496944" cy="37444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第３７回日本手術看護学会九州地区大会</a:t>
            </a:r>
            <a:endParaRPr kumimoji="1" lang="en-US" altLang="ja-JP" sz="3600" dirty="0" smtClean="0"/>
          </a:p>
          <a:p>
            <a:pPr algn="ctr"/>
            <a:r>
              <a:rPr lang="en-US" altLang="ja-JP" sz="4000" dirty="0" smtClean="0"/>
              <a:t>COI</a:t>
            </a:r>
            <a:r>
              <a:rPr lang="ja-JP" altLang="en-US" sz="4000" dirty="0" smtClean="0"/>
              <a:t>開示</a:t>
            </a:r>
            <a:endParaRPr lang="en-US" altLang="ja-JP" sz="40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発表者（研究責任者）氏名：</a:t>
            </a:r>
            <a:endParaRPr lang="en-US" altLang="ja-JP" sz="2800" dirty="0" smtClean="0"/>
          </a:p>
          <a:p>
            <a:r>
              <a:rPr lang="ja-JP" altLang="en-US" sz="2800" dirty="0" smtClean="0"/>
              <a:t>所属：</a:t>
            </a:r>
            <a:endParaRPr lang="en-US" altLang="ja-JP" sz="28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≪口演用≫テキストサンプル　（申告する</a:t>
            </a:r>
            <a:r>
              <a:rPr kumimoji="1" lang="en-US" altLang="ja-JP" sz="1200" dirty="0" smtClean="0"/>
              <a:t>COI</a:t>
            </a:r>
            <a:r>
              <a:rPr kumimoji="1" lang="ja-JP" altLang="en-US" sz="1200" dirty="0" smtClean="0"/>
              <a:t>がない場合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5101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51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cl9</cp:lastModifiedBy>
  <cp:revision>14</cp:revision>
  <dcterms:created xsi:type="dcterms:W3CDTF">2019-02-07T07:57:05Z</dcterms:created>
  <dcterms:modified xsi:type="dcterms:W3CDTF">2019-02-13T04:18:32Z</dcterms:modified>
</cp:coreProperties>
</file>