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2019/2/13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</a:t>
            </a:r>
            <a:r>
              <a:rPr lang="ja-JP" altLang="ja-JP" sz="2000" b="1" dirty="0" smtClean="0"/>
              <a:t>（</a:t>
            </a:r>
            <a:r>
              <a:rPr lang="ja-JP" altLang="en-US" sz="2000" b="1" dirty="0" smtClean="0"/>
              <a:t>研究責任者）が</a:t>
            </a:r>
            <a:r>
              <a:rPr lang="ja-JP" altLang="ja-JP" sz="2000" b="1" dirty="0" smtClean="0"/>
              <a:t>開示</a:t>
            </a:r>
            <a:r>
              <a:rPr lang="ja-JP" altLang="ja-JP" sz="2000" b="1" dirty="0"/>
              <a:t>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 smtClean="0"/>
          </a:p>
          <a:p>
            <a:pPr algn="ctr"/>
            <a:r>
              <a:rPr kumimoji="1" lang="ja-JP" altLang="en-US" sz="3600" dirty="0" smtClean="0"/>
              <a:t>第３７回日本手術看護学会九州地区大会</a:t>
            </a:r>
            <a:endParaRPr kumimoji="1" lang="en-US" altLang="ja-JP" sz="3600" dirty="0" smtClean="0"/>
          </a:p>
          <a:p>
            <a:pPr algn="ctr"/>
            <a:r>
              <a:rPr lang="en-US" altLang="ja-JP" sz="4000" dirty="0" smtClean="0"/>
              <a:t>COI</a:t>
            </a:r>
            <a:r>
              <a:rPr lang="ja-JP" altLang="en-US" sz="4000" dirty="0" smtClean="0"/>
              <a:t>開示</a:t>
            </a:r>
            <a:endParaRPr lang="en-US" altLang="ja-JP" sz="4000" dirty="0" smtClean="0"/>
          </a:p>
          <a:p>
            <a:endParaRPr lang="en-US" altLang="ja-JP" sz="2000" dirty="0" smtClean="0"/>
          </a:p>
          <a:p>
            <a:r>
              <a:rPr lang="ja-JP" altLang="en-US" sz="2800" dirty="0" smtClean="0"/>
              <a:t>発表者（研究責任者）氏名：</a:t>
            </a:r>
            <a:endParaRPr lang="en-US" altLang="ja-JP" sz="2800" dirty="0" smtClean="0"/>
          </a:p>
          <a:p>
            <a:r>
              <a:rPr lang="ja-JP" altLang="en-US" sz="2800" dirty="0" smtClean="0"/>
              <a:t>所属：</a:t>
            </a:r>
            <a:endParaRPr lang="en-US" altLang="ja-JP" sz="2800" dirty="0" smtClean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406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≪口演用≫テキストサンプル　（申告する</a:t>
            </a:r>
            <a:r>
              <a:rPr kumimoji="1" lang="en-US" altLang="ja-JP" sz="1200" dirty="0" smtClean="0"/>
              <a:t>COI</a:t>
            </a:r>
            <a:r>
              <a:rPr kumimoji="1" lang="ja-JP" altLang="en-US" sz="1200" dirty="0" smtClean="0"/>
              <a:t>がある場合</a:t>
            </a:r>
            <a:r>
              <a:rPr lang="ja-JP" altLang="en-US" sz="1200" dirty="0" smtClean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52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cl9</cp:lastModifiedBy>
  <cp:revision>13</cp:revision>
  <dcterms:created xsi:type="dcterms:W3CDTF">2019-02-07T07:57:05Z</dcterms:created>
  <dcterms:modified xsi:type="dcterms:W3CDTF">2019-02-13T04:20:10Z</dcterms:modified>
</cp:coreProperties>
</file>